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e7239265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e7239265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e5b7d626e27a65c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e5b7d626e27a65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35d772ef1d23d7c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35d772ef1d23d7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eb95ddf6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eb95ddf6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eb95ddf6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eb95ddf6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13db067e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13db067e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eb95ddf6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eb95ddf6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eb95ddf6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eb95ddf6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1475a89f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1475a89f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e5b7d626e27a65c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e5b7d626e27a65c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723926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723926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1475a89f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1475a89f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1475a89f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1475a89f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1475a89f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1475a89f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1475a89f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1475a89f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1475a89f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1475a89f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1475a89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1475a89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1475a89f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1475a89f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Robots for Everyone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(Modular/Low-cost/Swarm Robots)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Before Acting: Important </a:t>
            </a:r>
            <a:r>
              <a:rPr lang="en" sz="3400"/>
              <a:t>Circuitry Review</a:t>
            </a:r>
            <a:endParaRPr sz="3400"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Before moving our own robot, we’ll need to cover: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Voltage and current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Solderless breadboards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MOSFETs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Motors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Voltage and Current </a:t>
            </a:r>
            <a:endParaRPr sz="3600"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00" y="1350525"/>
            <a:ext cx="4225874" cy="31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0349" y="1148250"/>
            <a:ext cx="2623325" cy="35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Breadboard and their Nodes</a:t>
            </a:r>
            <a:endParaRPr sz="3600"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25" y="1439775"/>
            <a:ext cx="7447175" cy="30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MOSFET Schematic</a:t>
            </a:r>
            <a:endParaRPr sz="3600"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125" y="1540375"/>
            <a:ext cx="2756702" cy="29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3550" y="1406975"/>
            <a:ext cx="3490051" cy="29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Example Circuit for Powering One Motor</a:t>
            </a:r>
            <a:endParaRPr sz="3600"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362" y="1364025"/>
            <a:ext cx="6259275" cy="33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Before Thinking: </a:t>
            </a:r>
            <a:r>
              <a:rPr lang="en" sz="3600"/>
              <a:t>Arduino Programming</a:t>
            </a:r>
            <a:endParaRPr sz="3600"/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Before our robot can think, we need to step through: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Installing Arduino (if desired, instructions on handout)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Arduino Trinket pinout diagram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How to upload code to the Trinket microcontroller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Arduino Trinket Pinout Diagram</a:t>
            </a:r>
            <a:endParaRPr sz="3600"/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363" y="1401250"/>
            <a:ext cx="6501275" cy="31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Uploading Programs to Arduino </a:t>
            </a:r>
            <a:endParaRPr sz="3600"/>
          </a:p>
        </p:txBody>
      </p:sp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550" y="1454200"/>
            <a:ext cx="7424901" cy="30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Before Sensing: Learning about IR Sensor</a:t>
            </a:r>
            <a:endParaRPr sz="3400"/>
          </a:p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We’ll gain some experience with an infrared sensor with the guidance from our “Help Packet”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311700" y="4729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try it! </a:t>
            </a:r>
            <a:endParaRPr/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0" y="1477000"/>
            <a:ext cx="5905500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9775" y="3489675"/>
            <a:ext cx="1197349" cy="123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1050" y="3439150"/>
            <a:ext cx="1557706" cy="12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1"/>
          <p:cNvPicPr preferRelativeResize="0"/>
          <p:nvPr/>
        </p:nvPicPr>
        <p:blipFill rotWithShape="1">
          <a:blip r:embed="rId6">
            <a:alphaModFix/>
          </a:blip>
          <a:srcRect b="21301" l="0" r="0" t="14286"/>
          <a:stretch/>
        </p:blipFill>
        <p:spPr>
          <a:xfrm>
            <a:off x="3661438" y="3601425"/>
            <a:ext cx="2084525" cy="100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Introductions</a:t>
            </a:r>
            <a:endParaRPr sz="3600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Welcome!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Today’s workshop will cover: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“why” of low-cost swarm robots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Basic circuitry concepts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Basic programming with an Arduino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Making a robot that can sense, think, and act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1846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low-cost/swarm robots?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Swarm Robots</a:t>
            </a:r>
            <a:endParaRPr sz="3600"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265200"/>
            <a:ext cx="42117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Involve large numbers of robots working together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Common applications include:</a:t>
            </a:r>
            <a:endParaRPr sz="24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Disaster relief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Distributed sensing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Diversifying robot abilities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400" y="893500"/>
            <a:ext cx="4245978" cy="28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Kilobots</a:t>
            </a:r>
            <a:endParaRPr sz="3600"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265200"/>
            <a:ext cx="51957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Kilobot robot (at right) is used in swarm robotics to study:</a:t>
            </a:r>
            <a:endParaRPr sz="24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Collective transport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Human-swarm interaction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Self-assembly</a:t>
            </a:r>
            <a:endParaRPr sz="2200"/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 b="0" l="15832" r="12266" t="0"/>
          <a:stretch/>
        </p:blipFill>
        <p:spPr>
          <a:xfrm>
            <a:off x="5722350" y="1158125"/>
            <a:ext cx="2439450" cy="28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Build-a-bot?</a:t>
            </a:r>
            <a:endParaRPr sz="3600"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341400"/>
            <a:ext cx="52617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 large swarms, robots like the Kilobot often need to be low-cost. This makes them ideal for outreach!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Today, we’ll basically be building a Kilobot-like robot from the ground up</a:t>
            </a:r>
            <a:endParaRPr sz="2400"/>
          </a:p>
        </p:txBody>
      </p:sp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b="0" l="14608" r="15191" t="0"/>
          <a:stretch/>
        </p:blipFill>
        <p:spPr>
          <a:xfrm>
            <a:off x="5725900" y="1158125"/>
            <a:ext cx="2381550" cy="28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Kilobots and Other Robots (Including Ours)</a:t>
            </a:r>
            <a:endParaRPr sz="3400"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0" y="1477000"/>
            <a:ext cx="5905500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9775" y="3489675"/>
            <a:ext cx="1197349" cy="123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1050" y="3439150"/>
            <a:ext cx="1557706" cy="12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 rotWithShape="1">
          <a:blip r:embed="rId6">
            <a:alphaModFix/>
          </a:blip>
          <a:srcRect b="21301" l="0" r="0" t="14286"/>
          <a:stretch/>
        </p:blipFill>
        <p:spPr>
          <a:xfrm>
            <a:off x="3661438" y="3601425"/>
            <a:ext cx="2084525" cy="100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1846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make a low-cost robot sense, think, and act?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Act, Think, Sense?</a:t>
            </a:r>
            <a:endParaRPr sz="3600"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We’ll work backward, helping our robot to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Move with motors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“Think” with an Arduino Trinket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Sense with an infrared sensor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